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  <p:sldMasterId id="2147483688" r:id="rId3"/>
    <p:sldMasterId id="2147483689" r:id="rId4"/>
  </p:sldMasterIdLst>
  <p:notesMasterIdLst>
    <p:notesMasterId r:id="rId6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x="9144000" cy="5143500" type="screen16x9"/>
  <p:notesSz cx="6858000" cy="9144000"/>
  <p:embeddedFontLst>
    <p:embeddedFont>
      <p:font typeface="Roboto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26F9491-6BA7-4B25-9930-867DB0CA0925}">
  <a:tblStyle styleId="{326F9491-6BA7-4B25-9930-867DB0CA0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-144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1646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78c787041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578c787041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a31b83020_4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5a31b83020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17edd5eaf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517edd5ea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a31b83020_4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5a31b83020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a31b83020_4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5a31b83020_4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a31b83020_4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5a31b83020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a31b83020_4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5a31b83020_4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a31b83020_4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5a31b83020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a31b83020_4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5a31b83020_4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a31b83020_4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5a31b83020_4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a31b83020_4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5a31b83020_4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78c787041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78c787041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a31b83020_4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5a31b83020_4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a31b83020_4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5a31b83020_4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a31b83020_4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5a31b83020_4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a31b83020_4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5a31b83020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a31b83020_4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a31b83020_4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182d9c5d6_2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5182d9c5d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182d9c5d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182d9c5d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78c787041_5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578c787041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17edd5eaf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517edd5e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17edd5ea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517edd5ea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78c787041_2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578c787041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17edd5eaf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517edd5ea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17edd5eaf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517edd5e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17edd5eaf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517edd5ea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17edd5eaf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517edd5ea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17edd5eaf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517edd5ea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17edd5eaf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517edd5ea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17edd5eaf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517edd5ea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17edd5eaf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517edd5ea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17edd5eaf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517edd5ea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17edd5eaf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517edd5ea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78c787041_2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578c78704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17edd5eaf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517edd5ea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17edd5eaf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517edd5ea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793617f69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5793617f6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793617f69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5793617f6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793617f69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5793617f6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182d9c5d6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5182d9c5d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78c787041_5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578c787041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78c787041_5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578c787041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17edd5eaf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517edd5ea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78c787041_5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578c787041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78c787041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78c78704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78c787041_5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578c787041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793617f6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793617f6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17edd5ea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17edd5ea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793617f6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793617f6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793617f6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793617f6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793617f6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793617f6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a31b8302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5a31b8302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78c787041_5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578c787041_5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78c787041_5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578c78704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17edd5ea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517edd5e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a31b83020_4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5a31b83020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4779169" y="1837493"/>
            <a:ext cx="3986212" cy="48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779169" y="813171"/>
            <a:ext cx="3986212" cy="98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230" y="866344"/>
            <a:ext cx="3580893" cy="307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5128" y="3515968"/>
            <a:ext cx="2285576" cy="94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360377">
            <a:off x="4477797" y="2935833"/>
            <a:ext cx="781731" cy="82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3155180" y="0"/>
            <a:ext cx="551084" cy="5143500"/>
          </a:xfrm>
          <a:prstGeom prst="rect">
            <a:avLst/>
          </a:prstGeom>
          <a:solidFill>
            <a:schemeClr val="accent2">
              <a:alpha val="25882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5465030" y="0"/>
            <a:ext cx="551084" cy="5143500"/>
          </a:xfrm>
          <a:prstGeom prst="rect">
            <a:avLst/>
          </a:prstGeom>
          <a:solidFill>
            <a:schemeClr val="accent2">
              <a:alpha val="25882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3777017" y="0"/>
            <a:ext cx="1617260" cy="5143500"/>
          </a:xfrm>
          <a:prstGeom prst="rect">
            <a:avLst/>
          </a:prstGeom>
          <a:solidFill>
            <a:schemeClr val="accent2">
              <a:alpha val="6392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0" y="3638582"/>
            <a:ext cx="9144000" cy="43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-111" y="4132046"/>
            <a:ext cx="9144000" cy="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4817" y="484527"/>
            <a:ext cx="3174836" cy="2724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 slide layout">
  <p:cSld name="Style slide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4933665"/>
            <a:ext cx="9144000" cy="209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8"/>
          <p:cNvGrpSpPr/>
          <p:nvPr/>
        </p:nvGrpSpPr>
        <p:grpSpPr>
          <a:xfrm>
            <a:off x="7172917" y="4143903"/>
            <a:ext cx="1923635" cy="864438"/>
            <a:chOff x="9563890" y="5525204"/>
            <a:chExt cx="2564846" cy="1152584"/>
          </a:xfrm>
        </p:grpSpPr>
        <p:pic>
          <p:nvPicPr>
            <p:cNvPr id="70" name="Google Shape;70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/>
          <p:nvPr/>
        </p:nvSpPr>
        <p:spPr>
          <a:xfrm>
            <a:off x="0" y="4933665"/>
            <a:ext cx="9144000" cy="2098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20"/>
          <p:cNvGrpSpPr/>
          <p:nvPr/>
        </p:nvGrpSpPr>
        <p:grpSpPr>
          <a:xfrm>
            <a:off x="7159679" y="4126711"/>
            <a:ext cx="1936873" cy="881630"/>
            <a:chOff x="5909905" y="2428755"/>
            <a:chExt cx="2582497" cy="1175507"/>
          </a:xfrm>
        </p:grpSpPr>
        <p:pic>
          <p:nvPicPr>
            <p:cNvPr id="81" name="Google Shape;81;p2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yle slide layout">
  <p:cSld name="1_Style slide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2"/>
          <p:cNvGrpSpPr/>
          <p:nvPr/>
        </p:nvGrpSpPr>
        <p:grpSpPr>
          <a:xfrm>
            <a:off x="1228302" y="0"/>
            <a:ext cx="2651079" cy="5143500"/>
            <a:chOff x="750628" y="0"/>
            <a:chExt cx="3534772" cy="6858000"/>
          </a:xfrm>
        </p:grpSpPr>
        <p:sp>
          <p:nvSpPr>
            <p:cNvPr id="90" name="Google Shape;90;p22"/>
            <p:cNvSpPr/>
            <p:nvPr/>
          </p:nvSpPr>
          <p:spPr>
            <a:xfrm>
              <a:off x="3104866" y="2241644"/>
              <a:ext cx="1180534" cy="2371300"/>
            </a:xfrm>
            <a:custGeom>
              <a:avLst/>
              <a:gdLst/>
              <a:ahLst/>
              <a:cxnLst/>
              <a:rect l="l" t="t" r="r" b="b"/>
              <a:pathLst>
                <a:path w="1180534" h="2371300" extrusionOk="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" name="Google Shape;91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22"/>
            <p:cNvSpPr/>
            <p:nvPr/>
          </p:nvSpPr>
          <p:spPr>
            <a:xfrm>
              <a:off x="750628" y="0"/>
              <a:ext cx="2347415" cy="6858000"/>
            </a:xfrm>
            <a:custGeom>
              <a:avLst/>
              <a:gdLst/>
              <a:ahLst/>
              <a:cxnLst/>
              <a:rect l="l" t="t" r="r" b="b"/>
              <a:pathLst>
                <a:path w="2347415" h="6858000" extrusionOk="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22"/>
          <p:cNvSpPr/>
          <p:nvPr/>
        </p:nvSpPr>
        <p:spPr>
          <a:xfrm>
            <a:off x="0" y="0"/>
            <a:ext cx="151490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2"/>
          <p:cNvGrpSpPr/>
          <p:nvPr/>
        </p:nvGrpSpPr>
        <p:grpSpPr>
          <a:xfrm>
            <a:off x="139193" y="4111709"/>
            <a:ext cx="1903028" cy="934304"/>
            <a:chOff x="663266" y="5482279"/>
            <a:chExt cx="2537370" cy="1245739"/>
          </a:xfrm>
        </p:grpSpPr>
        <p:pic>
          <p:nvPicPr>
            <p:cNvPr id="95" name="Google Shape;95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3266" y="5687496"/>
              <a:ext cx="451291" cy="953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22"/>
          <p:cNvSpPr/>
          <p:nvPr/>
        </p:nvSpPr>
        <p:spPr>
          <a:xfrm>
            <a:off x="139195" y="4974610"/>
            <a:ext cx="2696127" cy="714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2"/>
          <p:cNvSpPr/>
          <p:nvPr/>
        </p:nvSpPr>
        <p:spPr>
          <a:xfrm>
            <a:off x="1719619" y="1249197"/>
            <a:ext cx="2702256" cy="2702256"/>
          </a:xfrm>
          <a:prstGeom prst="arc">
            <a:avLst>
              <a:gd name="adj1" fmla="val 9870459"/>
              <a:gd name="adj2" fmla="val 15552705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oval" w="med" len="med"/>
            <a:tailEnd type="none" w="lg" len="lg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9286725">
            <a:off x="1725349" y="3030293"/>
            <a:ext cx="299755" cy="31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>
            <a:spLocks noGrp="1"/>
          </p:cNvSpPr>
          <p:nvPr>
            <p:ph type="pic" idx="2"/>
          </p:nvPr>
        </p:nvSpPr>
        <p:spPr>
          <a:xfrm>
            <a:off x="549829" y="1387512"/>
            <a:ext cx="2673000" cy="105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>
            <a:spLocks noGrp="1"/>
          </p:cNvSpPr>
          <p:nvPr>
            <p:ph type="pic" idx="3"/>
          </p:nvPr>
        </p:nvSpPr>
        <p:spPr>
          <a:xfrm>
            <a:off x="3235152" y="2433343"/>
            <a:ext cx="2673000" cy="105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>
            <a:spLocks noGrp="1"/>
          </p:cNvSpPr>
          <p:nvPr>
            <p:ph type="pic" idx="4"/>
          </p:nvPr>
        </p:nvSpPr>
        <p:spPr>
          <a:xfrm>
            <a:off x="5907413" y="3486471"/>
            <a:ext cx="2673000" cy="105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/>
          <p:nvPr/>
        </p:nvSpPr>
        <p:spPr>
          <a:xfrm>
            <a:off x="3222088" y="1387512"/>
            <a:ext cx="5358324" cy="105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549828" y="3486471"/>
            <a:ext cx="5358324" cy="105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3"/>
          <p:cNvSpPr/>
          <p:nvPr/>
        </p:nvSpPr>
        <p:spPr>
          <a:xfrm>
            <a:off x="5907412" y="2433343"/>
            <a:ext cx="2673001" cy="105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s slide layout">
  <p:cSld name="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/>
          <p:nvPr/>
        </p:nvSpPr>
        <p:spPr>
          <a:xfrm rot="1882940">
            <a:off x="6033762" y="1396789"/>
            <a:ext cx="2394138" cy="2293236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4"/>
          <p:cNvSpPr>
            <a:spLocks noGrp="1"/>
          </p:cNvSpPr>
          <p:nvPr>
            <p:ph type="pic" idx="2"/>
          </p:nvPr>
        </p:nvSpPr>
        <p:spPr>
          <a:xfrm>
            <a:off x="6488290" y="1494405"/>
            <a:ext cx="1593420" cy="152660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>
            <a:off x="0" y="4933665"/>
            <a:ext cx="9144000" cy="209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25"/>
          <p:cNvGrpSpPr/>
          <p:nvPr/>
        </p:nvGrpSpPr>
        <p:grpSpPr>
          <a:xfrm>
            <a:off x="7172917" y="4143903"/>
            <a:ext cx="1923635" cy="864438"/>
            <a:chOff x="9563890" y="5525204"/>
            <a:chExt cx="2564846" cy="1152584"/>
          </a:xfrm>
        </p:grpSpPr>
        <p:pic>
          <p:nvPicPr>
            <p:cNvPr id="119" name="Google Shape;119;p2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5"/>
          <p:cNvSpPr>
            <a:spLocks noGrp="1"/>
          </p:cNvSpPr>
          <p:nvPr>
            <p:ph type="pic" idx="2"/>
          </p:nvPr>
        </p:nvSpPr>
        <p:spPr>
          <a:xfrm>
            <a:off x="601841" y="481590"/>
            <a:ext cx="3078000" cy="126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>
            <a:spLocks noGrp="1"/>
          </p:cNvSpPr>
          <p:nvPr>
            <p:ph type="pic" idx="3"/>
          </p:nvPr>
        </p:nvSpPr>
        <p:spPr>
          <a:xfrm>
            <a:off x="2177113" y="3263450"/>
            <a:ext cx="3078000" cy="126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>
            <a:spLocks noGrp="1"/>
          </p:cNvSpPr>
          <p:nvPr>
            <p:ph type="pic" idx="4"/>
          </p:nvPr>
        </p:nvSpPr>
        <p:spPr>
          <a:xfrm>
            <a:off x="3752384" y="481591"/>
            <a:ext cx="1485000" cy="267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>
            <a:spLocks noGrp="1"/>
          </p:cNvSpPr>
          <p:nvPr>
            <p:ph type="pic" idx="5"/>
          </p:nvPr>
        </p:nvSpPr>
        <p:spPr>
          <a:xfrm>
            <a:off x="2177113" y="1859020"/>
            <a:ext cx="1485000" cy="129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>
            <a:spLocks noGrp="1"/>
          </p:cNvSpPr>
          <p:nvPr>
            <p:ph type="pic" idx="6"/>
          </p:nvPr>
        </p:nvSpPr>
        <p:spPr>
          <a:xfrm>
            <a:off x="601842" y="1859450"/>
            <a:ext cx="1485000" cy="267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Images and Contents Layout">
  <p:cSld name="18_Images and Contents Layou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>
            <a:spLocks noGrp="1"/>
          </p:cNvSpPr>
          <p:nvPr>
            <p:ph type="pic" idx="2"/>
          </p:nvPr>
        </p:nvSpPr>
        <p:spPr>
          <a:xfrm>
            <a:off x="84911" y="207099"/>
            <a:ext cx="8974181" cy="48482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/>
          <p:nvPr/>
        </p:nvSpPr>
        <p:spPr>
          <a:xfrm>
            <a:off x="265507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/>
          <p:nvPr/>
        </p:nvSpPr>
        <p:spPr>
          <a:xfrm rot="5400000">
            <a:off x="2292882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533778" y="1227910"/>
            <a:ext cx="1674186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533778" y="1595596"/>
            <a:ext cx="167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540922" y="4356328"/>
            <a:ext cx="167400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40922" y="3337742"/>
            <a:ext cx="2037972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1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Images and Contents Layout">
  <p:cSld name="12_Images and Contents Layou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>
            <a:spLocks noGrp="1"/>
          </p:cNvSpPr>
          <p:nvPr>
            <p:ph type="pic" idx="2"/>
          </p:nvPr>
        </p:nvSpPr>
        <p:spPr>
          <a:xfrm>
            <a:off x="2579917" y="1"/>
            <a:ext cx="1890000" cy="35438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>
            <a:spLocks noGrp="1"/>
          </p:cNvSpPr>
          <p:nvPr>
            <p:ph type="pic" idx="3"/>
          </p:nvPr>
        </p:nvSpPr>
        <p:spPr>
          <a:xfrm>
            <a:off x="4676830" y="519522"/>
            <a:ext cx="1890000" cy="46239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>
  <p:cSld name="5_제목 슬라이드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>
            <a:spLocks noGrp="1"/>
          </p:cNvSpPr>
          <p:nvPr>
            <p:ph type="pic" idx="2"/>
          </p:nvPr>
        </p:nvSpPr>
        <p:spPr>
          <a:xfrm>
            <a:off x="3445961" y="-682"/>
            <a:ext cx="569803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&amp; Contents Layout">
  <p:cSld name="7_Images &amp; Contents Layout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>
            <a:spLocks noGrp="1"/>
          </p:cNvSpPr>
          <p:nvPr>
            <p:ph type="pic" idx="2"/>
          </p:nvPr>
        </p:nvSpPr>
        <p:spPr>
          <a:xfrm>
            <a:off x="0" y="1081678"/>
            <a:ext cx="4495800" cy="21096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>
            <a:spLocks noGrp="1"/>
          </p:cNvSpPr>
          <p:nvPr>
            <p:ph type="pic" idx="3"/>
          </p:nvPr>
        </p:nvSpPr>
        <p:spPr>
          <a:xfrm>
            <a:off x="4644008" y="1084213"/>
            <a:ext cx="4495800" cy="21096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/>
          <p:nvPr/>
        </p:nvSpPr>
        <p:spPr>
          <a:xfrm>
            <a:off x="0" y="4933665"/>
            <a:ext cx="9144000" cy="209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1"/>
          <p:cNvGrpSpPr/>
          <p:nvPr/>
        </p:nvGrpSpPr>
        <p:grpSpPr>
          <a:xfrm>
            <a:off x="7172917" y="4143903"/>
            <a:ext cx="1923635" cy="864438"/>
            <a:chOff x="9563890" y="5525204"/>
            <a:chExt cx="2564846" cy="1152584"/>
          </a:xfrm>
        </p:grpSpPr>
        <p:pic>
          <p:nvPicPr>
            <p:cNvPr id="153" name="Google Shape;153;p3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Basic Layout">
  <p:cSld name="17_Basic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0" y="405"/>
            <a:ext cx="9144000" cy="9662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0" y="4954500"/>
            <a:ext cx="9144000" cy="18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0" y="966652"/>
            <a:ext cx="189000" cy="4176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/>
          <p:nvPr/>
        </p:nvSpPr>
        <p:spPr>
          <a:xfrm>
            <a:off x="8955000" y="966652"/>
            <a:ext cx="189000" cy="411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Images &amp; Contents Layout">
  <p:cSld name="27_Images &amp; Contents Layou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/>
          <p:nvPr/>
        </p:nvSpPr>
        <p:spPr>
          <a:xfrm>
            <a:off x="-1" y="0"/>
            <a:ext cx="321542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3"/>
          <p:cNvSpPr>
            <a:spLocks noGrp="1"/>
          </p:cNvSpPr>
          <p:nvPr>
            <p:ph type="pic" idx="2"/>
          </p:nvPr>
        </p:nvSpPr>
        <p:spPr>
          <a:xfrm>
            <a:off x="2403986" y="401266"/>
            <a:ext cx="2917435" cy="26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05000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33"/>
          <p:cNvSpPr>
            <a:spLocks noGrp="1"/>
          </p:cNvSpPr>
          <p:nvPr>
            <p:ph type="pic" idx="3"/>
          </p:nvPr>
        </p:nvSpPr>
        <p:spPr>
          <a:xfrm>
            <a:off x="5433426" y="1518804"/>
            <a:ext cx="1971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270000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3"/>
          <p:cNvSpPr>
            <a:spLocks noGrp="1"/>
          </p:cNvSpPr>
          <p:nvPr>
            <p:ph type="pic" idx="4"/>
          </p:nvPr>
        </p:nvSpPr>
        <p:spPr>
          <a:xfrm>
            <a:off x="3350421" y="3195536"/>
            <a:ext cx="1971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270000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캡션 있는 콘텐츠">
  <p:cSld name="6_캡션 있는 콘텐츠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>
            <a:spLocks noGrp="1"/>
          </p:cNvSpPr>
          <p:nvPr>
            <p:ph type="pic" idx="2"/>
          </p:nvPr>
        </p:nvSpPr>
        <p:spPr>
          <a:xfrm>
            <a:off x="164598" y="136685"/>
            <a:ext cx="8891576" cy="29415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/>
          <p:nvPr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5"/>
          <p:cNvSpPr>
            <a:spLocks noGrp="1"/>
          </p:cNvSpPr>
          <p:nvPr>
            <p:ph type="pic" idx="2"/>
          </p:nvPr>
        </p:nvSpPr>
        <p:spPr>
          <a:xfrm>
            <a:off x="0" y="2571749"/>
            <a:ext cx="2286000" cy="21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35"/>
          <p:cNvSpPr>
            <a:spLocks noGrp="1"/>
          </p:cNvSpPr>
          <p:nvPr>
            <p:ph type="pic" idx="3"/>
          </p:nvPr>
        </p:nvSpPr>
        <p:spPr>
          <a:xfrm>
            <a:off x="2286000" y="439559"/>
            <a:ext cx="2286000" cy="21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35"/>
          <p:cNvSpPr>
            <a:spLocks noGrp="1"/>
          </p:cNvSpPr>
          <p:nvPr>
            <p:ph type="pic" idx="4"/>
          </p:nvPr>
        </p:nvSpPr>
        <p:spPr>
          <a:xfrm>
            <a:off x="4572000" y="2571749"/>
            <a:ext cx="2286000" cy="21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5"/>
          <p:cNvSpPr>
            <a:spLocks noGrp="1"/>
          </p:cNvSpPr>
          <p:nvPr>
            <p:ph type="pic" idx="5"/>
          </p:nvPr>
        </p:nvSpPr>
        <p:spPr>
          <a:xfrm>
            <a:off x="6858000" y="439559"/>
            <a:ext cx="2286000" cy="21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Images &amp; Contents Layout">
  <p:cSld name="21_Images &amp; Contents Layou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>
            <a:spLocks noGrp="1"/>
          </p:cNvSpPr>
          <p:nvPr>
            <p:ph type="pic" idx="2"/>
          </p:nvPr>
        </p:nvSpPr>
        <p:spPr>
          <a:xfrm>
            <a:off x="0" y="0"/>
            <a:ext cx="4605825" cy="3132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  <p:txBody>
          <a:bodyPr spcFirstLastPara="1" wrap="square" lIns="68575" tIns="216000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6"/>
          <p:cNvSpPr>
            <a:spLocks noGrp="1"/>
          </p:cNvSpPr>
          <p:nvPr>
            <p:ph type="pic" idx="3"/>
          </p:nvPr>
        </p:nvSpPr>
        <p:spPr>
          <a:xfrm>
            <a:off x="4711170" y="0"/>
            <a:ext cx="2160000" cy="1512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  <p:txBody>
          <a:bodyPr spcFirstLastPara="1" wrap="square" lIns="68575" tIns="216000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6"/>
          <p:cNvSpPr>
            <a:spLocks noGrp="1"/>
          </p:cNvSpPr>
          <p:nvPr>
            <p:ph type="pic" idx="4"/>
          </p:nvPr>
        </p:nvSpPr>
        <p:spPr>
          <a:xfrm>
            <a:off x="4711170" y="1620589"/>
            <a:ext cx="2160000" cy="1512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  <p:txBody>
          <a:bodyPr spcFirstLastPara="1" wrap="square" lIns="68575" tIns="216000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36"/>
          <p:cNvSpPr>
            <a:spLocks noGrp="1"/>
          </p:cNvSpPr>
          <p:nvPr>
            <p:ph type="pic" idx="5"/>
          </p:nvPr>
        </p:nvSpPr>
        <p:spPr>
          <a:xfrm>
            <a:off x="6979197" y="-3161"/>
            <a:ext cx="2160000" cy="1512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  <p:txBody>
          <a:bodyPr spcFirstLastPara="1" wrap="square" lIns="68575" tIns="216000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36"/>
          <p:cNvSpPr>
            <a:spLocks noGrp="1"/>
          </p:cNvSpPr>
          <p:nvPr>
            <p:ph type="pic" idx="6"/>
          </p:nvPr>
        </p:nvSpPr>
        <p:spPr>
          <a:xfrm>
            <a:off x="6979197" y="1617428"/>
            <a:ext cx="2160000" cy="1512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  <p:txBody>
          <a:bodyPr spcFirstLastPara="1" wrap="square" lIns="68575" tIns="216000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6"/>
          <p:cNvSpPr/>
          <p:nvPr/>
        </p:nvSpPr>
        <p:spPr>
          <a:xfrm>
            <a:off x="0" y="3226500"/>
            <a:ext cx="9144000" cy="191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Images &amp; Contents Layout">
  <p:cSld name="20_Images &amp; Contents Layou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>
            <a:spLocks noGrp="1"/>
          </p:cNvSpPr>
          <p:nvPr>
            <p:ph type="pic" idx="2"/>
          </p:nvPr>
        </p:nvSpPr>
        <p:spPr>
          <a:xfrm>
            <a:off x="548675" y="1873555"/>
            <a:ext cx="2835000" cy="1350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37"/>
          <p:cNvSpPr>
            <a:spLocks noGrp="1"/>
          </p:cNvSpPr>
          <p:nvPr>
            <p:ph type="pic" idx="3"/>
          </p:nvPr>
        </p:nvSpPr>
        <p:spPr>
          <a:xfrm>
            <a:off x="3525149" y="1873555"/>
            <a:ext cx="2835000" cy="1350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7"/>
          <p:cNvSpPr>
            <a:spLocks noGrp="1"/>
          </p:cNvSpPr>
          <p:nvPr>
            <p:ph type="pic" idx="4"/>
          </p:nvPr>
        </p:nvSpPr>
        <p:spPr>
          <a:xfrm>
            <a:off x="3525374" y="3370086"/>
            <a:ext cx="2835000" cy="1350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7"/>
          <p:cNvSpPr>
            <a:spLocks noGrp="1"/>
          </p:cNvSpPr>
          <p:nvPr>
            <p:ph type="pic" idx="5"/>
          </p:nvPr>
        </p:nvSpPr>
        <p:spPr>
          <a:xfrm>
            <a:off x="6502072" y="3370086"/>
            <a:ext cx="2106000" cy="1350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7"/>
          <p:cNvSpPr/>
          <p:nvPr/>
        </p:nvSpPr>
        <p:spPr>
          <a:xfrm>
            <a:off x="6501623" y="415705"/>
            <a:ext cx="2106000" cy="28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7"/>
          <p:cNvSpPr/>
          <p:nvPr/>
        </p:nvSpPr>
        <p:spPr>
          <a:xfrm>
            <a:off x="548675" y="3370236"/>
            <a:ext cx="2835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&amp; Contents Layout">
  <p:cSld name="1_Images &amp; Contents Layou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/>
          <p:nvPr/>
        </p:nvSpPr>
        <p:spPr>
          <a:xfrm flipH="1">
            <a:off x="0" y="0"/>
            <a:ext cx="9144000" cy="84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8"/>
          <p:cNvSpPr txBox="1">
            <a:spLocks noGrp="1"/>
          </p:cNvSpPr>
          <p:nvPr>
            <p:ph type="title"/>
          </p:nvPr>
        </p:nvSpPr>
        <p:spPr>
          <a:xfrm>
            <a:off x="0" y="161579"/>
            <a:ext cx="9144000" cy="53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4" name="Google Shape;194;p38"/>
          <p:cNvSpPr>
            <a:spLocks noGrp="1"/>
          </p:cNvSpPr>
          <p:nvPr>
            <p:ph type="pic" idx="2"/>
          </p:nvPr>
        </p:nvSpPr>
        <p:spPr>
          <a:xfrm>
            <a:off x="392" y="843558"/>
            <a:ext cx="5291688" cy="3024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8"/>
          <p:cNvSpPr/>
          <p:nvPr/>
        </p:nvSpPr>
        <p:spPr>
          <a:xfrm>
            <a:off x="5292080" y="843558"/>
            <a:ext cx="1584176" cy="4348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/>
          <p:nvPr/>
        </p:nvSpPr>
        <p:spPr>
          <a:xfrm>
            <a:off x="6876255" y="843559"/>
            <a:ext cx="2267744" cy="1224136"/>
          </a:xfrm>
          <a:prstGeom prst="rect">
            <a:avLst/>
          </a:prstGeom>
          <a:solidFill>
            <a:srgbClr val="DEF5F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&amp; Contents Layout">
  <p:cSld name="2_Images &amp; Contents Layou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Images and Contents Layout">
  <p:cSld name="17_Images and Contents Layou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>
            <a:spLocks noGrp="1"/>
          </p:cNvSpPr>
          <p:nvPr>
            <p:ph type="pic" idx="2"/>
          </p:nvPr>
        </p:nvSpPr>
        <p:spPr>
          <a:xfrm>
            <a:off x="5796136" y="0"/>
            <a:ext cx="3347864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40"/>
          <p:cNvSpPr/>
          <p:nvPr/>
        </p:nvSpPr>
        <p:spPr>
          <a:xfrm>
            <a:off x="0" y="276572"/>
            <a:ext cx="5580112" cy="999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0"/>
          <p:cNvSpPr>
            <a:spLocks noGrp="1"/>
          </p:cNvSpPr>
          <p:nvPr>
            <p:ph type="pic" idx="3"/>
          </p:nvPr>
        </p:nvSpPr>
        <p:spPr>
          <a:xfrm>
            <a:off x="3955916" y="2474829"/>
            <a:ext cx="2815772" cy="1796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solidFill>
          <a:schemeClr val="accen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/>
          <p:nvPr/>
        </p:nvSpPr>
        <p:spPr>
          <a:xfrm>
            <a:off x="3858908" y="2026690"/>
            <a:ext cx="5285092" cy="1074762"/>
          </a:xfrm>
          <a:custGeom>
            <a:avLst/>
            <a:gdLst/>
            <a:ahLst/>
            <a:cxnLst/>
            <a:rect l="l" t="t" r="r" b="b"/>
            <a:pathLst>
              <a:path w="7046790" h="1433016" extrusionOk="0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2"/>
          <p:cNvSpPr txBox="1">
            <a:spLocks noGrp="1"/>
          </p:cNvSpPr>
          <p:nvPr>
            <p:ph type="body" idx="1"/>
          </p:nvPr>
        </p:nvSpPr>
        <p:spPr>
          <a:xfrm>
            <a:off x="4493528" y="2205500"/>
            <a:ext cx="4650472" cy="5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42"/>
          <p:cNvSpPr txBox="1">
            <a:spLocks noGrp="1"/>
          </p:cNvSpPr>
          <p:nvPr>
            <p:ph type="body" idx="2"/>
          </p:nvPr>
        </p:nvSpPr>
        <p:spPr>
          <a:xfrm>
            <a:off x="4493528" y="2713562"/>
            <a:ext cx="4650472" cy="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765" y="1326293"/>
            <a:ext cx="2903296" cy="2491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42"/>
          <p:cNvGrpSpPr/>
          <p:nvPr/>
        </p:nvGrpSpPr>
        <p:grpSpPr>
          <a:xfrm rot="-697812">
            <a:off x="6996643" y="583970"/>
            <a:ext cx="1792408" cy="927090"/>
            <a:chOff x="5811074" y="3973308"/>
            <a:chExt cx="3247661" cy="1679793"/>
          </a:xfrm>
        </p:grpSpPr>
        <p:pic>
          <p:nvPicPr>
            <p:cNvPr id="210" name="Google Shape;210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941456" y="2795365"/>
            <a:ext cx="3986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" sz="1800">
                <a:solidFill>
                  <a:srgbClr val="000000"/>
                </a:solidFill>
              </a:rPr>
              <a:t>권순조 / 이노진 / 이힘찬 / 정진호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7" name="Google Shape;217;p43"/>
          <p:cNvSpPr txBox="1">
            <a:spLocks noGrp="1"/>
          </p:cNvSpPr>
          <p:nvPr>
            <p:ph type="title"/>
          </p:nvPr>
        </p:nvSpPr>
        <p:spPr>
          <a:xfrm>
            <a:off x="4725008" y="1608110"/>
            <a:ext cx="44190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ko" sz="4100">
                <a:solidFill>
                  <a:srgbClr val="000000"/>
                </a:solidFill>
              </a:rPr>
              <a:t>여행이 좋다</a:t>
            </a:r>
            <a:endParaRPr sz="4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초기 시나리오</a:t>
            </a:r>
            <a:endParaRPr sz="2400"/>
          </a:p>
        </p:txBody>
      </p:sp>
      <p:sp>
        <p:nvSpPr>
          <p:cNvPr id="304" name="Google Shape;304;p52"/>
          <p:cNvSpPr txBox="1"/>
          <p:nvPr/>
        </p:nvSpPr>
        <p:spPr>
          <a:xfrm>
            <a:off x="242650" y="717800"/>
            <a:ext cx="6507600" cy="4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 startAt="7"/>
            </a:pPr>
            <a:r>
              <a:rPr lang="ko" sz="1200" b="1">
                <a:solidFill>
                  <a:schemeClr val="dk1"/>
                </a:solidFill>
              </a:rPr>
              <a:t>여행후기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여행 후기에 대한 게시판으로 글이나 사진을 작성 할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작성자는 자신의 글을 삭제할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다른 회원들은 댓글이나 답글을 작성 할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관리자는 작성자의 동의 없이 글, 답글, 댓글을 삭제 할 수 있다.</a:t>
            </a:r>
            <a:endParaRPr sz="12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 startAt="7"/>
            </a:pPr>
            <a:r>
              <a:rPr lang="ko" sz="1200" b="1">
                <a:solidFill>
                  <a:schemeClr val="dk1"/>
                </a:solidFill>
              </a:rPr>
              <a:t>공지사항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공지사항은 관리자만 글을 작성할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관리자가 글을 삭제 할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회원들은 글작성이나 댓글을 달 수 없고 읽기만 가능하다. 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 startAt="7"/>
            </a:pPr>
            <a:r>
              <a:rPr lang="ko" sz="1200" b="1">
                <a:solidFill>
                  <a:schemeClr val="dk1"/>
                </a:solidFill>
              </a:rPr>
              <a:t>관리자 모드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관리자로 로그인 시 관리자 모드로 접속 할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모든 회원들의 리스트를 볼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회원의 정보를 수정 할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회원을 탈퇴(삭제) 권한이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모든 게시판 게시글, 답글, 댓글에 대한 삭제 권한이 있다.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최종 시나리오 변경사항</a:t>
            </a:r>
            <a:endParaRPr sz="2400"/>
          </a:p>
        </p:txBody>
      </p:sp>
      <p:sp>
        <p:nvSpPr>
          <p:cNvPr id="310" name="Google Shape;310;p53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3"/>
          <p:cNvSpPr txBox="1"/>
          <p:nvPr/>
        </p:nvSpPr>
        <p:spPr>
          <a:xfrm>
            <a:off x="1960300" y="1078350"/>
            <a:ext cx="5042100" cy="29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메인페이지에서 지명을 검색하는 구글지도 삭제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프로필 사진 업로드 추가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체크리스트에서 리스트를 추가, 체크박스를 사용해서 달성률 표기 -&gt; 리스트 내용 추가 삭제로 변경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여행후기 게시판 게시글의 이미지업로드 삭제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회원들과 질문 답변을하는 묻고 답하기 게시판 삭제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관리자 모드에서 수정,삭제 기능 없이 회원 정보 확인 기능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17" name="Google Shape;317;p54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5" y="1205300"/>
            <a:ext cx="6369576" cy="32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4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최초 로그인 페이지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25" name="Google Shape;325;p55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5" y="1205300"/>
            <a:ext cx="6369576" cy="32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5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최초 로그인 페이지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33" name="Google Shape;333;p56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6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pic>
        <p:nvPicPr>
          <p:cNvPr id="335" name="Google Shape;3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0" y="1092225"/>
            <a:ext cx="6913152" cy="345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41" name="Google Shape;341;p57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7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페이지</a:t>
            </a:r>
            <a:endParaRPr/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75" y="1071200"/>
            <a:ext cx="6008925" cy="368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75" y="1129625"/>
            <a:ext cx="7096674" cy="354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8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50" name="Google Shape;350;p58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8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57" name="Google Shape;357;p59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9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회원탈퇴</a:t>
            </a:r>
            <a:endParaRPr/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5" y="1116175"/>
            <a:ext cx="7036452" cy="35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65" name="Google Shape;365;p60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60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캘린더</a:t>
            </a:r>
            <a:endParaRPr/>
          </a:p>
        </p:txBody>
      </p:sp>
      <p:pic>
        <p:nvPicPr>
          <p:cNvPr id="367" name="Google Shape;3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5" y="1062575"/>
            <a:ext cx="6180774" cy="37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73" name="Google Shape;373;p61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체크리스트</a:t>
            </a:r>
            <a:endParaRPr/>
          </a:p>
        </p:txBody>
      </p:sp>
      <p:pic>
        <p:nvPicPr>
          <p:cNvPr id="374" name="Google Shape;3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5" y="1098350"/>
            <a:ext cx="7143300" cy="35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44"/>
          <p:cNvGrpSpPr/>
          <p:nvPr/>
        </p:nvGrpSpPr>
        <p:grpSpPr>
          <a:xfrm>
            <a:off x="3826214" y="417204"/>
            <a:ext cx="4706065" cy="585596"/>
            <a:chOff x="4745820" y="1491808"/>
            <a:chExt cx="6274753" cy="780795"/>
          </a:xfrm>
        </p:grpSpPr>
        <p:sp>
          <p:nvSpPr>
            <p:cNvPr id="223" name="Google Shape;223;p44"/>
            <p:cNvSpPr txBox="1"/>
            <p:nvPr/>
          </p:nvSpPr>
          <p:spPr>
            <a:xfrm>
              <a:off x="5895648" y="1620595"/>
              <a:ext cx="51249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</a:t>
              </a:r>
              <a:r>
                <a:rPr lang="ko" sz="2100" b="1">
                  <a:solidFill>
                    <a:schemeClr val="dk1"/>
                  </a:solidFill>
                </a:rPr>
                <a:t>소개</a:t>
              </a:r>
              <a:endParaRPr sz="1100"/>
            </a:p>
          </p:txBody>
        </p:sp>
        <p:grpSp>
          <p:nvGrpSpPr>
            <p:cNvPr id="224" name="Google Shape;224;p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25" name="Google Shape;225;p44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44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1000" tIns="34275" rIns="81000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7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27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27" name="Google Shape;22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831577" y="1992931"/>
            <a:ext cx="1054279" cy="110699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 txBox="1"/>
          <p:nvPr/>
        </p:nvSpPr>
        <p:spPr>
          <a:xfrm>
            <a:off x="255895" y="465041"/>
            <a:ext cx="262037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100"/>
          </a:p>
        </p:txBody>
      </p:sp>
      <p:grpSp>
        <p:nvGrpSpPr>
          <p:cNvPr id="229" name="Google Shape;229;p44"/>
          <p:cNvGrpSpPr/>
          <p:nvPr/>
        </p:nvGrpSpPr>
        <p:grpSpPr>
          <a:xfrm>
            <a:off x="3826214" y="1149808"/>
            <a:ext cx="4706064" cy="585596"/>
            <a:chOff x="4745820" y="1491808"/>
            <a:chExt cx="6274752" cy="780795"/>
          </a:xfrm>
        </p:grpSpPr>
        <p:sp>
          <p:nvSpPr>
            <p:cNvPr id="230" name="Google Shape;230;p44"/>
            <p:cNvSpPr txBox="1"/>
            <p:nvPr/>
          </p:nvSpPr>
          <p:spPr>
            <a:xfrm>
              <a:off x="5895647" y="1633367"/>
              <a:ext cx="51249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b="1">
                  <a:solidFill>
                    <a:schemeClr val="dk1"/>
                  </a:solidFill>
                </a:rPr>
                <a:t>개발환경</a:t>
              </a:r>
              <a:endParaRPr sz="1100"/>
            </a:p>
          </p:txBody>
        </p:sp>
        <p:grpSp>
          <p:nvGrpSpPr>
            <p:cNvPr id="231" name="Google Shape;231;p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32" name="Google Shape;232;p44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4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1000" tIns="34275" rIns="81000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700" b="1">
                    <a:solidFill>
                      <a:schemeClr val="lt1"/>
                    </a:solidFill>
                  </a:rPr>
                  <a:t>02</a:t>
                </a:r>
                <a:endParaRPr sz="27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4" name="Google Shape;234;p44"/>
          <p:cNvGrpSpPr/>
          <p:nvPr/>
        </p:nvGrpSpPr>
        <p:grpSpPr>
          <a:xfrm>
            <a:off x="3826214" y="1882448"/>
            <a:ext cx="4706064" cy="585596"/>
            <a:chOff x="4745820" y="1491808"/>
            <a:chExt cx="6274752" cy="780795"/>
          </a:xfrm>
        </p:grpSpPr>
        <p:sp>
          <p:nvSpPr>
            <p:cNvPr id="235" name="Google Shape;235;p44"/>
            <p:cNvSpPr txBox="1"/>
            <p:nvPr/>
          </p:nvSpPr>
          <p:spPr>
            <a:xfrm>
              <a:off x="5895647" y="1620595"/>
              <a:ext cx="51249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b="1">
                  <a:solidFill>
                    <a:schemeClr val="dk1"/>
                  </a:solidFill>
                </a:rPr>
                <a:t>시나리오 / 스토리보드</a:t>
              </a:r>
              <a:endParaRPr sz="1100"/>
            </a:p>
          </p:txBody>
        </p:sp>
        <p:grpSp>
          <p:nvGrpSpPr>
            <p:cNvPr id="236" name="Google Shape;236;p44"/>
            <p:cNvGrpSpPr/>
            <p:nvPr/>
          </p:nvGrpSpPr>
          <p:grpSpPr>
            <a:xfrm>
              <a:off x="4745820" y="1491808"/>
              <a:ext cx="958200" cy="780795"/>
              <a:chOff x="5324331" y="1449052"/>
              <a:chExt cx="958200" cy="780795"/>
            </a:xfrm>
          </p:grpSpPr>
          <p:sp>
            <p:nvSpPr>
              <p:cNvPr id="237" name="Google Shape;237;p44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4"/>
              <p:cNvSpPr txBox="1"/>
              <p:nvPr/>
            </p:nvSpPr>
            <p:spPr>
              <a:xfrm>
                <a:off x="5324331" y="1516285"/>
                <a:ext cx="9582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1000" tIns="34275" rIns="81000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7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lang="ko" sz="2700" b="1">
                    <a:solidFill>
                      <a:schemeClr val="lt1"/>
                    </a:solidFill>
                  </a:rPr>
                  <a:t>3</a:t>
                </a:r>
                <a:endParaRPr sz="27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9" name="Google Shape;239;p44"/>
          <p:cNvGrpSpPr/>
          <p:nvPr/>
        </p:nvGrpSpPr>
        <p:grpSpPr>
          <a:xfrm>
            <a:off x="3826226" y="2666761"/>
            <a:ext cx="4706045" cy="585675"/>
            <a:chOff x="4745820" y="1491808"/>
            <a:chExt cx="6274727" cy="780900"/>
          </a:xfrm>
        </p:grpSpPr>
        <p:sp>
          <p:nvSpPr>
            <p:cNvPr id="240" name="Google Shape;240;p44"/>
            <p:cNvSpPr txBox="1"/>
            <p:nvPr/>
          </p:nvSpPr>
          <p:spPr>
            <a:xfrm>
              <a:off x="5895647" y="1620595"/>
              <a:ext cx="5124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b="1">
                  <a:solidFill>
                    <a:schemeClr val="dk1"/>
                  </a:solidFill>
                </a:rPr>
                <a:t>DB 모델링</a:t>
              </a:r>
              <a:endParaRPr sz="1100"/>
            </a:p>
          </p:txBody>
        </p:sp>
        <p:grpSp>
          <p:nvGrpSpPr>
            <p:cNvPr id="241" name="Google Shape;241;p44"/>
            <p:cNvGrpSpPr/>
            <p:nvPr/>
          </p:nvGrpSpPr>
          <p:grpSpPr>
            <a:xfrm>
              <a:off x="4745820" y="1491808"/>
              <a:ext cx="958200" cy="780900"/>
              <a:chOff x="5324331" y="1449052"/>
              <a:chExt cx="958200" cy="780900"/>
            </a:xfrm>
          </p:grpSpPr>
          <p:sp>
            <p:nvSpPr>
              <p:cNvPr id="242" name="Google Shape;242;p44"/>
              <p:cNvSpPr/>
              <p:nvPr/>
            </p:nvSpPr>
            <p:spPr>
              <a:xfrm>
                <a:off x="5412981" y="1449052"/>
                <a:ext cx="780900" cy="78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4"/>
              <p:cNvSpPr txBox="1"/>
              <p:nvPr/>
            </p:nvSpPr>
            <p:spPr>
              <a:xfrm>
                <a:off x="5324331" y="1516285"/>
                <a:ext cx="9582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1000" tIns="34275" rIns="81000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700" b="1">
                    <a:solidFill>
                      <a:schemeClr val="lt1"/>
                    </a:solidFill>
                  </a:rPr>
                  <a:t>04</a:t>
                </a:r>
                <a:endParaRPr sz="27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4" name="Google Shape;244;p44"/>
          <p:cNvSpPr txBox="1"/>
          <p:nvPr/>
        </p:nvSpPr>
        <p:spPr>
          <a:xfrm>
            <a:off x="4688596" y="3500313"/>
            <a:ext cx="3843675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</a:rPr>
              <a:t>트러블 슈팅 및 후기</a:t>
            </a:r>
            <a:endParaRPr sz="1100"/>
          </a:p>
        </p:txBody>
      </p:sp>
      <p:grpSp>
        <p:nvGrpSpPr>
          <p:cNvPr id="245" name="Google Shape;245;p44"/>
          <p:cNvGrpSpPr/>
          <p:nvPr/>
        </p:nvGrpSpPr>
        <p:grpSpPr>
          <a:xfrm>
            <a:off x="3826226" y="3403698"/>
            <a:ext cx="718650" cy="585675"/>
            <a:chOff x="5324331" y="1449052"/>
            <a:chExt cx="958200" cy="780900"/>
          </a:xfrm>
        </p:grpSpPr>
        <p:sp>
          <p:nvSpPr>
            <p:cNvPr id="246" name="Google Shape;246;p44"/>
            <p:cNvSpPr/>
            <p:nvPr/>
          </p:nvSpPr>
          <p:spPr>
            <a:xfrm>
              <a:off x="5412981" y="1449052"/>
              <a:ext cx="780900" cy="78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4"/>
            <p:cNvSpPr txBox="1"/>
            <p:nvPr/>
          </p:nvSpPr>
          <p:spPr>
            <a:xfrm>
              <a:off x="5324331" y="1516285"/>
              <a:ext cx="958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>
                  <a:solidFill>
                    <a:schemeClr val="lt1"/>
                  </a:solidFill>
                </a:rPr>
                <a:t>05</a:t>
              </a:r>
              <a:endPara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80" name="Google Shape;380;p62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62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여행후기 게시판</a:t>
            </a:r>
            <a:endParaRPr/>
          </a:p>
        </p:txBody>
      </p:sp>
      <p:pic>
        <p:nvPicPr>
          <p:cNvPr id="382" name="Google Shape;382;p62"/>
          <p:cNvPicPr preferRelativeResize="0"/>
          <p:nvPr/>
        </p:nvPicPr>
        <p:blipFill rotWithShape="1">
          <a:blip r:embed="rId3">
            <a:alphaModFix/>
          </a:blip>
          <a:srcRect l="18106" t="5769" b="19686"/>
          <a:stretch/>
        </p:blipFill>
        <p:spPr>
          <a:xfrm>
            <a:off x="503425" y="1205301"/>
            <a:ext cx="6699576" cy="346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2"/>
          <p:cNvPicPr preferRelativeResize="0"/>
          <p:nvPr/>
        </p:nvPicPr>
        <p:blipFill rotWithShape="1">
          <a:blip r:embed="rId4">
            <a:alphaModFix/>
          </a:blip>
          <a:srcRect l="8082" r="13829"/>
          <a:stretch/>
        </p:blipFill>
        <p:spPr>
          <a:xfrm>
            <a:off x="1997750" y="1205288"/>
            <a:ext cx="4151726" cy="32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89" name="Google Shape;389;p63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3"/>
          <p:cNvSpPr txBox="1"/>
          <p:nvPr/>
        </p:nvSpPr>
        <p:spPr>
          <a:xfrm>
            <a:off x="503425" y="717800"/>
            <a:ext cx="2740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여행후기 게시판 글 상세페이지</a:t>
            </a:r>
            <a:endParaRPr/>
          </a:p>
        </p:txBody>
      </p:sp>
      <p:pic>
        <p:nvPicPr>
          <p:cNvPr id="391" name="Google Shape;3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" y="1205300"/>
            <a:ext cx="7009626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397" name="Google Shape;397;p64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4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여행후기 게시판 글쓰기</a:t>
            </a:r>
            <a:endParaRPr/>
          </a:p>
        </p:txBody>
      </p:sp>
      <p:pic>
        <p:nvPicPr>
          <p:cNvPr id="399" name="Google Shape;3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5" y="1098350"/>
            <a:ext cx="7127598" cy="35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405" name="Google Shape;405;p65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65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고객센터</a:t>
            </a:r>
            <a:endParaRPr/>
          </a:p>
        </p:txBody>
      </p:sp>
      <p:pic>
        <p:nvPicPr>
          <p:cNvPr id="407" name="Google Shape;4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5" y="1095675"/>
            <a:ext cx="1269011" cy="36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5"/>
          <p:cNvPicPr preferRelativeResize="0"/>
          <p:nvPr/>
        </p:nvPicPr>
        <p:blipFill rotWithShape="1">
          <a:blip r:embed="rId4">
            <a:alphaModFix/>
          </a:blip>
          <a:srcRect t="-3469" b="3470"/>
          <a:stretch/>
        </p:blipFill>
        <p:spPr>
          <a:xfrm>
            <a:off x="1872975" y="1095675"/>
            <a:ext cx="5646601" cy="36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스토리보드</a:t>
            </a:r>
            <a:endParaRPr sz="2400"/>
          </a:p>
        </p:txBody>
      </p:sp>
      <p:sp>
        <p:nvSpPr>
          <p:cNvPr id="414" name="Google Shape;414;p66"/>
          <p:cNvSpPr txBox="1"/>
          <p:nvPr/>
        </p:nvSpPr>
        <p:spPr>
          <a:xfrm>
            <a:off x="1083375" y="2106000"/>
            <a:ext cx="78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66"/>
          <p:cNvSpPr txBox="1"/>
          <p:nvPr/>
        </p:nvSpPr>
        <p:spPr>
          <a:xfrm>
            <a:off x="503425" y="717800"/>
            <a:ext cx="2181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회원관리 리스트</a:t>
            </a:r>
            <a:endParaRPr/>
          </a:p>
        </p:txBody>
      </p:sp>
      <p:pic>
        <p:nvPicPr>
          <p:cNvPr id="416" name="Google Shape;4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5" y="1097406"/>
            <a:ext cx="1364363" cy="376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6"/>
          <p:cNvPicPr preferRelativeResize="0"/>
          <p:nvPr/>
        </p:nvPicPr>
        <p:blipFill rotWithShape="1">
          <a:blip r:embed="rId4">
            <a:alphaModFix/>
          </a:blip>
          <a:srcRect l="12567" r="14365"/>
          <a:stretch/>
        </p:blipFill>
        <p:spPr>
          <a:xfrm>
            <a:off x="1867787" y="1092125"/>
            <a:ext cx="5511586" cy="3741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클래스다이어그램</a:t>
            </a:r>
            <a:endParaRPr sz="2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47" y="1144314"/>
            <a:ext cx="8377671" cy="28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유스케이스</a:t>
            </a:r>
            <a:endParaRPr sz="2400" b="1">
              <a:solidFill>
                <a:schemeClr val="accent4"/>
              </a:solidFill>
            </a:endParaRPr>
          </a:p>
        </p:txBody>
      </p:sp>
      <p:pic>
        <p:nvPicPr>
          <p:cNvPr id="434" name="Google Shape;4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7794"/>
            <a:ext cx="8839200" cy="389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0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40" name="Google Shape;440;p70"/>
          <p:cNvGraphicFramePr/>
          <p:nvPr/>
        </p:nvGraphicFramePr>
        <p:xfrm>
          <a:off x="322288" y="717800"/>
          <a:ext cx="8520600" cy="4150198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회원가입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사용자는 회원가입을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사용자는 아이디, 비밀번호, 이름, 성별, 이메일, 주요관심 여행지를 갖고 있어야한다.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회원가입 시 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사용자는 아이디, 비밀번호, 이름, 성별, 이메일, 주요관심 여행지를 입력 해야한다.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중복된 아이디는 사용할 수 없으며, 새로운 아이디를 입력하여 중복확인 후 회원가입을 해야한다.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회원가입을 완료했을 경우, 정보는 데이터베이스 ‘MEMBER’ 테이블에 insert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1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46" name="Google Shape;446;p71"/>
          <p:cNvGraphicFramePr/>
          <p:nvPr/>
        </p:nvGraphicFramePr>
        <p:xfrm>
          <a:off x="322288" y="717800"/>
          <a:ext cx="8520600" cy="4150198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회원정보 수정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회원정보를 수정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‘정보 수정’ 을 클릭한다.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아이디를 제외한 비밀번호, 이름, 성별, 이메일, 주요관심 여행지를 수정 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프로필 사진을 업로드 할 수 있다.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 후 ‘정보 수정하기' 버튼을 누르면 내용이 저장된다.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회원정보 수정을 완료했을 경우, 정보는 데이터베이스 ‘MEMBER’ 테이블에 update 된다.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body" idx="1"/>
          </p:nvPr>
        </p:nvSpPr>
        <p:spPr>
          <a:xfrm>
            <a:off x="4363402" y="2205500"/>
            <a:ext cx="4780598" cy="5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rPr lang="ko" sz="2700" b="1"/>
              <a:t>1. 프로젝트 소개</a:t>
            </a:r>
            <a:endParaRPr sz="1100"/>
          </a:p>
        </p:txBody>
      </p:sp>
      <p:sp>
        <p:nvSpPr>
          <p:cNvPr id="253" name="Google Shape;253;p45"/>
          <p:cNvSpPr txBox="1">
            <a:spLocks noGrp="1"/>
          </p:cNvSpPr>
          <p:nvPr>
            <p:ph type="body" idx="2"/>
          </p:nvPr>
        </p:nvSpPr>
        <p:spPr>
          <a:xfrm>
            <a:off x="4493528" y="2713562"/>
            <a:ext cx="4650472" cy="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ko" sz="1100"/>
              <a:t>Team_2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52" name="Google Shape;452;p72"/>
          <p:cNvGraphicFramePr/>
          <p:nvPr/>
        </p:nvGraphicFramePr>
        <p:xfrm>
          <a:off x="322288" y="717800"/>
          <a:ext cx="8520600" cy="4150198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주요 도시 실시간 날씨정보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세계 주요 도시의 날씨를 조회한다.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메인 화면에서 서울, 파리, 도쿄, 런던의 날씨를 실시간으로 확인 할 수 있다.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날씨는 3시간 마다 업데이트 되며 최신 정보를 확인 하기 위해서는 새로고침(F5)을 해야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58" name="Google Shape;458;p73"/>
          <p:cNvGraphicFramePr/>
          <p:nvPr/>
        </p:nvGraphicFramePr>
        <p:xfrm>
          <a:off x="322288" y="717800"/>
          <a:ext cx="8520600" cy="4150198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주요 국가 실시간 환율정보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세계 주요 국가의 환율을 조회한다.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메인 화면에서 미국(달러), 일본(엔), 유로(유로), 중국(위안), 영국(파운드)의 환율을 실시간으로 조회 할 수 있다.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환율은 10분~20분 마다 업데이트 되며 최신 정보를 확인 하기 위해서는 새로고침(F5)을 해야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4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64" name="Google Shape;464;p74"/>
          <p:cNvGraphicFramePr/>
          <p:nvPr/>
        </p:nvGraphicFramePr>
        <p:xfrm>
          <a:off x="322288" y="717800"/>
          <a:ext cx="8520600" cy="4150198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나의 스케줄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나만의 달력을 이용하여 스케줄을 저장한다.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메뉴탭에서 ‘나의 스케줄’ 클릭한다.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등록할 스케줄의 날짜를 드래깅한다.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스케줄의 내용을 입력한다.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‘등록' 탭에 내용을 확인 후 ‘등록하기’ 버튼을 클릭하면 내용이 저장된다.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스케줄 등록 후 날짜 변경을 하기 해선 해당 날짜로 드래깅해야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스케줄 등록을 완료했을 경우, 정보는 데이터베이스 ‘SCHEDULE’ 테이블에 insert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5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70" name="Google Shape;470;p75"/>
          <p:cNvGraphicFramePr/>
          <p:nvPr/>
        </p:nvGraphicFramePr>
        <p:xfrm>
          <a:off x="322288" y="717800"/>
          <a:ext cx="8520600" cy="4150198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체크리스트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나만의 체크리스트를 만들어 저장한다.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메뉴탭에서 ‘체크리스트’ 클릭한다.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‘작성하기’ 버튼을 클릭한다.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체크리스트의 내용을 입력한다.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‘추가하기’ 버튼을 클릭하면 내용이 저장된다.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체크리스트 추가를 완료했을 경우, 정보는 데이터베이스 ‘CHECKLIST’ 테이블에 insert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76" name="Google Shape;476;p76"/>
          <p:cNvGraphicFramePr/>
          <p:nvPr/>
        </p:nvGraphicFramePr>
        <p:xfrm>
          <a:off x="322288" y="717800"/>
          <a:ext cx="8520600" cy="4150198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체크리스트 수정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체크리스트 내용을 수정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체크리스트에 글이 작성되어 있어야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‘체크리스트’ 목록에서 ‘수정' 버튼을 클릭한다.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내용을 수정한다.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‘수정하기' 버튼을 클릭하면 내용이 저장된다.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체크리스트 수정을 완료했을 경우, 정보는 데이터베이스 ‘CHECKLIST’ 테이블에 update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7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82" name="Google Shape;482;p77"/>
          <p:cNvGraphicFramePr/>
          <p:nvPr/>
        </p:nvGraphicFramePr>
        <p:xfrm>
          <a:off x="322288" y="717800"/>
          <a:ext cx="8520600" cy="4150198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체크리스트 삭제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체크리스트 내용을 삭제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체크리스트에 글이 작성되어 있어야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‘체크리스트’ 목록에서 ‘삭제'' 버튼을 클릭한다.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/>
                        <a:t>삭제 확인 메시지에서 확인을 클릭 하면 내용이 삭제된다.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체크리스트 수정을 완료했을 경우, 정보는 데이터베이스 ‘CHECKLIST’ 테이블에 delete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88" name="Google Shape;488;p78"/>
          <p:cNvGraphicFramePr/>
          <p:nvPr/>
        </p:nvGraphicFramePr>
        <p:xfrm>
          <a:off x="322288" y="717800"/>
          <a:ext cx="8520600" cy="4150198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여행후기 게시판 글 쓰기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여행후기 게시판에 글 작성 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‘여행 후기’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‘글쓰기' 버튼을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제목과 글내용을 입력한다.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‘글쓰기' 버튼을 클릭하면 내용이 저장된다.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여행후기 게시판에 글 작성을 완료했을 경우, 정보는 데이터베이스 ‘TRAVELREVIEW’ 테이블에 insert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9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494" name="Google Shape;494;p79"/>
          <p:cNvGraphicFramePr/>
          <p:nvPr/>
        </p:nvGraphicFramePr>
        <p:xfrm>
          <a:off x="322288" y="7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여행후기 게시판 글 수정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여행후기 게시판에 글 수정 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후 여행후기 게시판에 본인 글이 작성되어 있어야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‘여행 후기’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수정하고 싶은 본인의 글 상세보기를 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하단의 ‘편집'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제목과 글내용을 수정한다.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‘수정하기' 버튼을 클릭하면 내용이 저장된다.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여행후기 게시판에 글 수정을 완료했을 경우, 정보는 데이터베이스 ‘TRAVELREVIEW’ 테이블에 update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0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500" name="Google Shape;500;p80"/>
          <p:cNvGraphicFramePr/>
          <p:nvPr/>
        </p:nvGraphicFramePr>
        <p:xfrm>
          <a:off x="322288" y="7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여행후기 게시판 글 삭제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여행후기 게시판에 글 삭제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로그인 후 여행후기 게시판에 본인 글이 작성되어 있어야 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‘여행 후기’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삭제하고 싶은 본인의 글 상세보기를 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하단의 ‘삭제' 를 클릭하면 글이 삭제된다.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여행후기 게시판에 글 삭제를 완료했을 경우, 정보는 데이터베이스 ‘TRAVELREVIEW’ 테이블에 delete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1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506" name="Google Shape;506;p81"/>
          <p:cNvGraphicFramePr/>
          <p:nvPr/>
        </p:nvGraphicFramePr>
        <p:xfrm>
          <a:off x="322288" y="7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여행후기 게시판 답글 쓰기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회원이 게시한 원본 글에 대한 답글 작성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여행후기 게시판에 원본 글이 존재해야한다.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‘여행 후기’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원본 글 상세보기를 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하단에 ‘답글' 을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제목과 내용을 입력하고 ‘글쓰기' 버튼을 클릭하면 내용이 저장된다.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여행후기 게시판에 답글 작성을 완료했을 경우, 정보는 데이터베이스 ‘TRAVELREVIEW’ 테이블에 insert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프로젝트 소개</a:t>
            </a:r>
            <a:endParaRPr sz="2400"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t="12380" b="-12379"/>
          <a:stretch/>
        </p:blipFill>
        <p:spPr>
          <a:xfrm>
            <a:off x="2734025" y="1049469"/>
            <a:ext cx="31908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 txBox="1"/>
          <p:nvPr/>
        </p:nvSpPr>
        <p:spPr>
          <a:xfrm>
            <a:off x="478150" y="2875500"/>
            <a:ext cx="84444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사람들과 여행정보를 공유하고 자신의 여행계획과 체크리스트를 설정한다.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나라별 날씨, 환율, 지도를 확인한다.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2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512" name="Google Shape;512;p82"/>
          <p:cNvGraphicFramePr/>
          <p:nvPr/>
        </p:nvGraphicFramePr>
        <p:xfrm>
          <a:off x="322288" y="7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여행후기 게시판 답글 수정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회원이 게시한 원본 글에 대한 답글 수정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여행후기 게시판에 원본 글이 존재해야한다.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‘여행 후기’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수정하고 싶은 본인의 글 상세보기를 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하단의 ‘수정' 을 클릭하면 글이 수정된다.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여행후기 게시판에 답글 수정을 완료했을 경우, 정보는 데이터베이스 ‘TRAVELREVIEW’ 테이블에 update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3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518" name="Google Shape;518;p83"/>
          <p:cNvGraphicFramePr/>
          <p:nvPr/>
        </p:nvGraphicFramePr>
        <p:xfrm>
          <a:off x="322288" y="7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여행후기 게시판 답글 삭제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회원이 게시한 원본 글에 대한 답글 삭제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사용자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로그인 후 여행후기 게시판에 원본 글이 존재해야한다.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‘여행 후기’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삭제하고 싶은 본인의 글 상세보기를 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하단의 ‘삭제' 를 클릭하면 글이 삭제된다.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여행후기 게시판에 답글 삭제를 완료했을 경우, 정보는 데이터베이스 ‘TRAVELREVIEW’ 테이블에 delete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524" name="Google Shape;524;p84"/>
          <p:cNvGraphicFramePr/>
          <p:nvPr/>
        </p:nvGraphicFramePr>
        <p:xfrm>
          <a:off x="322288" y="7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공지사항 게시판 글 쓰기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공지사항 게시판에 글 작성 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관리자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관리자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‘공지사항’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‘글쓰기' 버튼을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제목과 글내용을 입력한다.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‘글쓰기' 버튼을 클릭하면 내용이 저장된다.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공지사항 게시판에 글 작성을 완료했을 경우, 정보는 데이터베이스 ‘NOTICE‘ 테이블에 insert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5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530" name="Google Shape;530;p85"/>
          <p:cNvGraphicFramePr/>
          <p:nvPr/>
        </p:nvGraphicFramePr>
        <p:xfrm>
          <a:off x="322288" y="7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공지사항 게시판 글 수정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공지사항 게시판에 글 수정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관리자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관리자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‘공지사항’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수정하고 싶은 글 상세보기를 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하단의 ‘편집'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제목과 글내용을 수정한다.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‘수정하기' 버튼을 클릭하면 글이 저장된다.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공지사항 게시판에 글 수정을 완료했을 경우, 정보는 데이터베이스 ‘NOTICE‘ 테이블에 update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6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536" name="Google Shape;536;p86"/>
          <p:cNvGraphicFramePr/>
          <p:nvPr/>
        </p:nvGraphicFramePr>
        <p:xfrm>
          <a:off x="322288" y="7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공지사항 게시판 글 삭제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공지사항 게시판에 글 삭제 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관리자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관리자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‘공지사항’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삭제하고 싶은 글 상세보기를 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하단의 ‘삭제'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‘삭제' 버튼을 클릭하면 글이 삭제된다.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공지사항 게시판에 글 삭제를 완료했을 경우, 정보는 데이터베이스 ‘NOTICE‘ 테이블에 delete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7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USECASE 명세서</a:t>
            </a:r>
            <a:endParaRPr sz="2400" b="1">
              <a:solidFill>
                <a:schemeClr val="accent4"/>
              </a:solidFill>
            </a:endParaRPr>
          </a:p>
        </p:txBody>
      </p:sp>
      <p:graphicFrame>
        <p:nvGraphicFramePr>
          <p:cNvPr id="542" name="Google Shape;542;p87"/>
          <p:cNvGraphicFramePr/>
          <p:nvPr/>
        </p:nvGraphicFramePr>
        <p:xfrm>
          <a:off x="322288" y="7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{326F9491-6BA7-4B25-9930-867DB0CA0925}</a:tableStyleId>
              </a:tblPr>
              <a:tblGrid>
                <a:gridCol w="1195675"/>
                <a:gridCol w="7324925"/>
              </a:tblGrid>
              <a:tr h="10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유스케이스명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관리자페이지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개요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회원전체목록 열람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4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관련액터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관리자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선행조건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관리자 로그인 후 이용 할 수 있다.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88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이벤트 흐름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기본흐름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메뉴탭에서 ‘관리자페이지' 를 클릭한다.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대안흐름</a:t>
                      </a:r>
                      <a:endParaRPr sz="1000" b="1"/>
                    </a:p>
                    <a:p>
                      <a:pPr marL="457200" lvl="0" indent="-29210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후행조건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공지사항 게시판에 글 삭제를 완료했을 경우, 정보는 데이터베이스 ‘NOTICE‘ 테이블에 delete 된다.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8"/>
          <p:cNvSpPr txBox="1">
            <a:spLocks noGrp="1"/>
          </p:cNvSpPr>
          <p:nvPr>
            <p:ph type="body" idx="1"/>
          </p:nvPr>
        </p:nvSpPr>
        <p:spPr>
          <a:xfrm>
            <a:off x="4363402" y="2205500"/>
            <a:ext cx="47805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rPr lang="ko" sz="2700" b="1"/>
              <a:t>4. DB 모델링</a:t>
            </a:r>
            <a:endParaRPr sz="1100"/>
          </a:p>
        </p:txBody>
      </p:sp>
      <p:sp>
        <p:nvSpPr>
          <p:cNvPr id="548" name="Google Shape;548;p88"/>
          <p:cNvSpPr txBox="1">
            <a:spLocks noGrp="1"/>
          </p:cNvSpPr>
          <p:nvPr>
            <p:ph type="body" idx="2"/>
          </p:nvPr>
        </p:nvSpPr>
        <p:spPr>
          <a:xfrm>
            <a:off x="4493528" y="2713562"/>
            <a:ext cx="4650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ko" sz="1100"/>
              <a:t>Team_2</a:t>
            </a:r>
            <a:endParaRPr sz="1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400" y="96475"/>
            <a:ext cx="578341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9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초기 DB 모델링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351" y="152388"/>
            <a:ext cx="6726799" cy="47297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90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최종 DB 모델링</a:t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1"/>
          <p:cNvSpPr txBox="1">
            <a:spLocks noGrp="1"/>
          </p:cNvSpPr>
          <p:nvPr>
            <p:ph type="body" idx="1"/>
          </p:nvPr>
        </p:nvSpPr>
        <p:spPr>
          <a:xfrm>
            <a:off x="4363402" y="2205500"/>
            <a:ext cx="47805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rPr lang="ko" sz="2700" b="1"/>
              <a:t>5. 트러블 슈팅 및 후기</a:t>
            </a:r>
            <a:endParaRPr sz="1100"/>
          </a:p>
        </p:txBody>
      </p:sp>
      <p:sp>
        <p:nvSpPr>
          <p:cNvPr id="566" name="Google Shape;566;p91"/>
          <p:cNvSpPr txBox="1">
            <a:spLocks noGrp="1"/>
          </p:cNvSpPr>
          <p:nvPr>
            <p:ph type="body" idx="2"/>
          </p:nvPr>
        </p:nvSpPr>
        <p:spPr>
          <a:xfrm>
            <a:off x="4493528" y="2713562"/>
            <a:ext cx="4650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ko" sz="1100"/>
              <a:t>Team_2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body" idx="1"/>
          </p:nvPr>
        </p:nvSpPr>
        <p:spPr>
          <a:xfrm>
            <a:off x="4363402" y="2205500"/>
            <a:ext cx="47805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rPr lang="ko" sz="2700" b="1"/>
              <a:t>2. 개발환경</a:t>
            </a:r>
            <a:endParaRPr sz="1100"/>
          </a:p>
        </p:txBody>
      </p:sp>
      <p:sp>
        <p:nvSpPr>
          <p:cNvPr id="266" name="Google Shape;266;p47"/>
          <p:cNvSpPr txBox="1">
            <a:spLocks noGrp="1"/>
          </p:cNvSpPr>
          <p:nvPr>
            <p:ph type="body" idx="2"/>
          </p:nvPr>
        </p:nvSpPr>
        <p:spPr>
          <a:xfrm>
            <a:off x="4493528" y="2713562"/>
            <a:ext cx="4650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ko" sz="1100"/>
              <a:t>Team_2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2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트러블슈팅</a:t>
            </a:r>
            <a:endParaRPr sz="2400"/>
          </a:p>
        </p:txBody>
      </p:sp>
      <p:sp>
        <p:nvSpPr>
          <p:cNvPr id="572" name="Google Shape;572;p92"/>
          <p:cNvSpPr txBox="1">
            <a:spLocks noGrp="1"/>
          </p:cNvSpPr>
          <p:nvPr>
            <p:ph type="body" idx="1"/>
          </p:nvPr>
        </p:nvSpPr>
        <p:spPr>
          <a:xfrm>
            <a:off x="285096" y="1999844"/>
            <a:ext cx="8679900" cy="5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/>
              <a:t>Plan, Coding, management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3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트러블슈팅- Plan</a:t>
            </a:r>
            <a:endParaRPr sz="2400"/>
          </a:p>
        </p:txBody>
      </p:sp>
      <p:pic>
        <p:nvPicPr>
          <p:cNvPr id="578" name="Google Shape;57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100" y="95800"/>
            <a:ext cx="578341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3"/>
          <p:cNvSpPr txBox="1"/>
          <p:nvPr/>
        </p:nvSpPr>
        <p:spPr>
          <a:xfrm>
            <a:off x="160550" y="1975650"/>
            <a:ext cx="3525600" cy="11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Simple is Best라는 함정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아는 만큼 보인다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952" y="35375"/>
            <a:ext cx="4515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94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트러블슈팅- Management</a:t>
            </a:r>
            <a:endParaRPr sz="2400"/>
          </a:p>
        </p:txBody>
      </p:sp>
      <p:sp>
        <p:nvSpPr>
          <p:cNvPr id="586" name="Google Shape;586;p94"/>
          <p:cNvSpPr txBox="1"/>
          <p:nvPr/>
        </p:nvSpPr>
        <p:spPr>
          <a:xfrm>
            <a:off x="338150" y="1975650"/>
            <a:ext cx="3547800" cy="11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SourceTree 관리 실패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일정관리의 미숙함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5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트러블슈팅- Coding</a:t>
            </a:r>
            <a:endParaRPr sz="2400"/>
          </a:p>
        </p:txBody>
      </p:sp>
      <p:pic>
        <p:nvPicPr>
          <p:cNvPr id="592" name="Google Shape;5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50" y="1892550"/>
            <a:ext cx="3009835" cy="17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725" y="1892548"/>
            <a:ext cx="3623976" cy="17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225" y="608419"/>
            <a:ext cx="7280266" cy="41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6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트러블슈팅- Coding</a:t>
            </a:r>
            <a:endParaRPr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트러블슈팅- Coding</a:t>
            </a:r>
            <a:endParaRPr sz="2400"/>
          </a:p>
        </p:txBody>
      </p:sp>
      <p:pic>
        <p:nvPicPr>
          <p:cNvPr id="605" name="Google Shape;6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163" y="888952"/>
            <a:ext cx="3441675" cy="35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8"/>
          <p:cNvSpPr txBox="1">
            <a:spLocks noGrp="1"/>
          </p:cNvSpPr>
          <p:nvPr>
            <p:ph type="body" idx="1"/>
          </p:nvPr>
        </p:nvSpPr>
        <p:spPr>
          <a:xfrm>
            <a:off x="0" y="3443926"/>
            <a:ext cx="91440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ko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개발환경</a:t>
            </a:r>
            <a:endParaRPr sz="2400"/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0" y="1191650"/>
            <a:ext cx="2733800" cy="6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125" y="1017400"/>
            <a:ext cx="1981875" cy="9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50" y="2087000"/>
            <a:ext cx="1815475" cy="14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6528" y="2144150"/>
            <a:ext cx="1815475" cy="126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7063" y="2845902"/>
            <a:ext cx="2038725" cy="10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5998" y="881612"/>
            <a:ext cx="666940" cy="126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5725" y="3812450"/>
            <a:ext cx="313191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1950" y="832575"/>
            <a:ext cx="1360600" cy="1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0175" y="2571750"/>
            <a:ext cx="1618717" cy="18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>
            <a:spLocks noGrp="1"/>
          </p:cNvSpPr>
          <p:nvPr>
            <p:ph type="body" idx="1"/>
          </p:nvPr>
        </p:nvSpPr>
        <p:spPr>
          <a:xfrm>
            <a:off x="4363402" y="2205500"/>
            <a:ext cx="47805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rPr lang="ko" sz="2700" b="1"/>
              <a:t>3. 시나리오 / 스토리보드</a:t>
            </a:r>
            <a:endParaRPr sz="1100"/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2"/>
          </p:nvPr>
        </p:nvSpPr>
        <p:spPr>
          <a:xfrm>
            <a:off x="4493528" y="2713562"/>
            <a:ext cx="4650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ko" sz="1100"/>
              <a:t>Team_2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/>
        </p:nvSpPr>
        <p:spPr>
          <a:xfrm>
            <a:off x="242650" y="717800"/>
            <a:ext cx="65445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 b="1">
                <a:solidFill>
                  <a:schemeClr val="dk1"/>
                </a:solidFill>
              </a:rPr>
              <a:t>여행 계획에 도움이 되는 사이트를 필요로 한다.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회원제로 운영되는 사이트 이다.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메뉴 탭에는  메인페이지 / 마이페이지 / 캘린더 / 체크리스트 / 여행후기 /  고객센터 가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관리자로 로그인 시 관리자 탭이 있고 회원정보를 확인할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로그인을 한 후에 메인페이지로 이동한다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 b="1">
                <a:solidFill>
                  <a:schemeClr val="dk1"/>
                </a:solidFill>
              </a:rPr>
              <a:t>회원가입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아이디 / 비밀번호 / 이름 / 성별 / 이메일 / 주요 관심 여행지역을 입력받는다.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아이디는 중복이 불가능하다.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아이디는 가입 후 변경이 불가능하다.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비밀번호는 변경이 가능하다.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 b="1">
                <a:solidFill>
                  <a:schemeClr val="dk1"/>
                </a:solidFill>
              </a:rPr>
              <a:t>메인페이지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주요 여행국가의 날씨가 출력된다(</a:t>
            </a:r>
            <a:r>
              <a:rPr lang="ko" sz="1250">
                <a:solidFill>
                  <a:schemeClr val="dk1"/>
                </a:solidFill>
              </a:rPr>
              <a:t>Exchange Api)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주요 여행국가의 환율이 출력된다(OpenWeather)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지명을 검색하면 지도가 출력된다(Google Maps Api)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체크리스트를 확인할 수 있다.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50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초기 시나리오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>
            <a:spLocks noGrp="1"/>
          </p:cNvSpPr>
          <p:nvPr>
            <p:ph type="body" idx="1"/>
          </p:nvPr>
        </p:nvSpPr>
        <p:spPr>
          <a:xfrm>
            <a:off x="242646" y="174494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None/>
            </a:pPr>
            <a:r>
              <a:rPr lang="ko" sz="2400" b="1">
                <a:solidFill>
                  <a:schemeClr val="accent4"/>
                </a:solidFill>
              </a:rPr>
              <a:t>초기 시나리오</a:t>
            </a:r>
            <a:endParaRPr sz="2400"/>
          </a:p>
        </p:txBody>
      </p:sp>
      <p:sp>
        <p:nvSpPr>
          <p:cNvPr id="298" name="Google Shape;298;p51"/>
          <p:cNvSpPr txBox="1"/>
          <p:nvPr/>
        </p:nvSpPr>
        <p:spPr>
          <a:xfrm>
            <a:off x="242650" y="717800"/>
            <a:ext cx="6410400" cy="4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 startAt="4"/>
            </a:pPr>
            <a:r>
              <a:rPr lang="ko" sz="1200" b="1">
                <a:solidFill>
                  <a:schemeClr val="dk1"/>
                </a:solidFill>
              </a:rPr>
              <a:t>마이페이지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아이디를 제외한 모든 항목은 변경이 가능하다.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비밀번호 변경시 로그인을 1회 더 실시한다.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 startAt="4"/>
            </a:pPr>
            <a:r>
              <a:rPr lang="ko" sz="1200" b="1">
                <a:solidFill>
                  <a:schemeClr val="dk1"/>
                </a:solidFill>
              </a:rPr>
              <a:t>캘린더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달력 형식으로 나타낸다(Full Calender Api)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날짜를 선택하여 일정을 추가 할 수 있다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일정 수정이 가능하다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일정 삭제가 가능하다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 startAt="4"/>
            </a:pPr>
            <a:r>
              <a:rPr lang="ko" sz="1200" b="1">
                <a:solidFill>
                  <a:schemeClr val="dk1"/>
                </a:solidFill>
              </a:rPr>
              <a:t>체크리스트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할 일을 체크리스트 형식으로 관리 할 수 있다.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체크리스트는 자신에게만 보여지는 페이지이다.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체크리스트 title 추가를 눌러서 체크리스트 제목을 입력한다.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체크리스트 내용을 추가해서 리스트를 추가한다. 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리스트에서 체크박스를 사용 할 수 있으며 완료를 누르면 달성률이 나온다.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and End Slide Master">
  <a:themeElements>
    <a:clrScheme name="allppt-travel-eart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travel-eart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ection Break Slide Master">
  <a:themeElements>
    <a:clrScheme name="allppt-travel-eart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1903</Words>
  <Application>Microsoft Office PowerPoint</Application>
  <PresentationFormat>화면 슬라이드 쇼(16:9)</PresentationFormat>
  <Paragraphs>478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굴림</vt:lpstr>
      <vt:lpstr>Arial</vt:lpstr>
      <vt:lpstr>Roboto</vt:lpstr>
      <vt:lpstr>Simple Light</vt:lpstr>
      <vt:lpstr>Cover and End Slide Master</vt:lpstr>
      <vt:lpstr>Contents Slide Master</vt:lpstr>
      <vt:lpstr>Section Break Slide Master</vt:lpstr>
      <vt:lpstr>여행이 좋다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여행이 좋다</dc:title>
  <dc:creator>USER</dc:creator>
  <cp:lastModifiedBy>USER</cp:lastModifiedBy>
  <cp:revision>2</cp:revision>
  <dcterms:modified xsi:type="dcterms:W3CDTF">2019-11-14T00:59:17Z</dcterms:modified>
</cp:coreProperties>
</file>